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8" r:id="rId6"/>
    <p:sldId id="259" r:id="rId7"/>
    <p:sldId id="263" r:id="rId8"/>
    <p:sldId id="265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291" autoAdjust="0"/>
  </p:normalViewPr>
  <p:slideViewPr>
    <p:cSldViewPr snapToGrid="0" showGuides="1">
      <p:cViewPr varScale="1">
        <p:scale>
          <a:sx n="91" d="100"/>
          <a:sy n="91" d="100"/>
        </p:scale>
        <p:origin x="534" y="90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11/18/2020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November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2020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</a:t>
            </a:r>
            <a:br>
              <a:rPr lang="en-US" dirty="0"/>
            </a:br>
            <a:r>
              <a:rPr lang="en-US" dirty="0"/>
              <a:t>consectetuer adipiscing elit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26BF0-5F0E-4D61-B97D-E6ED486CD8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Aris Favor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184</Words>
  <Application>Microsoft Office PowerPoint</Application>
  <PresentationFormat>Widescreen</PresentationFormat>
  <Paragraphs>23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Franklin Gothic Book</vt:lpstr>
      <vt:lpstr>Gill Sans MT</vt:lpstr>
      <vt:lpstr>Office Theme</vt:lpstr>
      <vt:lpstr>PRESENTATION TITLE</vt:lpstr>
      <vt:lpstr>TEXT LAYOUT 1</vt:lpstr>
      <vt:lpstr>TEXT LAYOUT 2</vt:lpstr>
      <vt:lpstr>BIG IMAGE SLIDE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2020-11-18T14:37:06Z</dcterms:created>
  <dcterms:modified xsi:type="dcterms:W3CDTF">2020-11-19T07:56:49Z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